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bin" ContentType="application/vnd.openxmlformats-officedocument.presentationml.printerSettings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33413700" cy="23631525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printerSettings" Target="printerSettings/printerSettings1.bin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 descr="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413700" cy="236315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13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6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2024-03-18T15:20:47Z</dcterms:modified>
</cp:coreProperties>
</file>